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F0BE-2D0E-4EAC-B27C-E89C1395A8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74BB-5708-4012-B87A-B7E440ADFE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F0BE-2D0E-4EAC-B27C-E89C1395A8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74BB-5708-4012-B87A-B7E440ADF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F0BE-2D0E-4EAC-B27C-E89C1395A8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74BB-5708-4012-B87A-B7E440ADF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F0BE-2D0E-4EAC-B27C-E89C1395A8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74BB-5708-4012-B87A-B7E440ADF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F0BE-2D0E-4EAC-B27C-E89C1395A8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8374BB-5708-4012-B87A-B7E440ADFE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F0BE-2D0E-4EAC-B27C-E89C1395A8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74BB-5708-4012-B87A-B7E440ADF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F0BE-2D0E-4EAC-B27C-E89C1395A8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74BB-5708-4012-B87A-B7E440ADF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F0BE-2D0E-4EAC-B27C-E89C1395A8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74BB-5708-4012-B87A-B7E440ADF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F0BE-2D0E-4EAC-B27C-E89C1395A8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74BB-5708-4012-B87A-B7E440ADF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F0BE-2D0E-4EAC-B27C-E89C1395A8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74BB-5708-4012-B87A-B7E440ADF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F0BE-2D0E-4EAC-B27C-E89C1395A8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74BB-5708-4012-B87A-B7E440ADFE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37F0BE-2D0E-4EAC-B27C-E89C1395A8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8374BB-5708-4012-B87A-B7E440ADFEA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02624" cy="5472608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Подводим итоги </a:t>
            </a:r>
            <a:br>
              <a:rPr lang="ru-RU" sz="7200" dirty="0" smtClean="0"/>
            </a:br>
            <a:r>
              <a:rPr lang="ru-RU" sz="7200" dirty="0" smtClean="0"/>
              <a:t>«Года Эстетики»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png;base64,iVBORw0KGgoAAAANSUhEUgAABJIAAALUCAYAAABQPBhUAAAgAElEQVR4Xu3YMREAAAgDMerfNBZeQJg75Zh+5wgQIECAAAECBAgQIECAAAECBAgEgYWNCQECBAgQIECAAAECBAgQIECAAIETkjwB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WaU8X0AACAASURBVA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QIAAAQIECBAgQIAAAQIECBAQkvwAAQIECBAgQIAAAQIECBAgQIBAEhCSEpMRAQIECBAgQIAAAQIECBAgQICAkOQHCBAgQIAAAQIECBAgQIAAAQIEkoCQlJiMCBAgQIAAAQIECBAgQIAAAQIEhCQ/QIAAAQIECBAgQIAAAQIECBAgkASEpMRkRIAAAQIECBAgQIAAAQIECBAgICT5AQIECBAgQIAAAQIECBAgQIAAgSQgJCUmIwIECBAgQIAAAQIECBAgQIAAASHJDxAgQIAAAQIECBAgQIAAAQIECCQBISkxGREgQIAAAQIECBAgQIAAAQIECAhJfoAAAQIECBAgQIAAAQIECBAgQCAJCEmJyYgAAQIECBAgQIAAAQIECBAgQEBI8gMECBAgQIAAAQIECBAgQIAAAQJJQEhKTEYECBAgQIAAAQIECBAgQIAAAQJCkh8gQIAAAQIECBAgQIAAAQIECBBIAkJSYjIit+Ic/QAAAERJREFUQIAAAQIECBAgQIAAAQIECBAQkvwAAQIECBAgQIAAAQIECBAgQIBAEhCSEpMRAQIECBAgQIAAAQIECBAgQIDAA99VAtV0KjRC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территорий в чистоте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8548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Продолжение следует…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03895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За 7 месяцев этого года в городе состоялись три общереспубликанских субботника, две акции «Зеленая Башкирия», День поминовения и почитания, регулярные Дни чистоты, в которых приняли участие более 15000 жителей города Мелеуз.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80928"/>
            <a:ext cx="6120680" cy="3744416"/>
          </a:xfrm>
        </p:spPr>
      </p:pic>
    </p:spTree>
    <p:extLst>
      <p:ext uri="{BB962C8B-B14F-4D97-AF65-F5344CB8AC3E}">
        <p14:creationId xmlns:p14="http://schemas.microsoft.com/office/powerpoint/2010/main" val="5985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Зеленая Башкирия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038600" cy="338881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007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Дни чистоты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100264" cy="360484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5331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поминовения и почитания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0784"/>
            <a:ext cx="4038600" cy="302479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1466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2016224"/>
          </a:xfrm>
        </p:spPr>
        <p:txBody>
          <a:bodyPr>
            <a:noAutofit/>
          </a:bodyPr>
          <a:lstStyle/>
          <a:p>
            <a:r>
              <a:rPr lang="ru-RU" sz="2400" dirty="0"/>
              <a:t>ООО «</a:t>
            </a:r>
            <a:r>
              <a:rPr lang="ru-RU" sz="2400" dirty="0" err="1"/>
              <a:t>Металлдизайн</a:t>
            </a:r>
            <a:r>
              <a:rPr lang="ru-RU" sz="2400" dirty="0"/>
              <a:t>» (руководитель </a:t>
            </a:r>
            <a:r>
              <a:rPr lang="ru-RU" sz="2400" dirty="0" err="1"/>
              <a:t>Туленков</a:t>
            </a:r>
            <a:r>
              <a:rPr lang="ru-RU" sz="2400" dirty="0"/>
              <a:t> В.Б.) этим летом установило новые ограждения по центральной городской улице Ленина. Их протяженность составила 1480 метров. 820 метров ограждений на территории поляны Сабантуя подлежало ремонту.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4040188" cy="648072"/>
          </a:xfrm>
        </p:spPr>
        <p:txBody>
          <a:bodyPr/>
          <a:lstStyle/>
          <a:p>
            <a:r>
              <a:rPr lang="ru-RU" dirty="0" smtClean="0"/>
              <a:t>Было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060848"/>
            <a:ext cx="4041775" cy="648072"/>
          </a:xfrm>
        </p:spPr>
        <p:txBody>
          <a:bodyPr/>
          <a:lstStyle/>
          <a:p>
            <a:r>
              <a:rPr lang="ru-RU" dirty="0" smtClean="0"/>
              <a:t>Стало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2729187"/>
            <a:ext cx="4039985" cy="302998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0" y="2729187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20086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898 метров новых тротуаров по улице Каранская, улиц Куйбышева и Дзержинская, а также мкр.Тугайлы-4 уложила подрядная организация ООО «</a:t>
            </a:r>
            <a:r>
              <a:rPr lang="ru-RU" sz="2400" dirty="0" err="1"/>
              <a:t>Стройтранс</a:t>
            </a:r>
            <a:r>
              <a:rPr lang="ru-RU" sz="2400" dirty="0"/>
              <a:t> М»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6417"/>
            <a:ext cx="4038600" cy="34735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24340"/>
            <a:ext cx="4038600" cy="3477683"/>
          </a:xfrm>
        </p:spPr>
      </p:pic>
    </p:spTree>
    <p:extLst>
      <p:ext uri="{BB962C8B-B14F-4D97-AF65-F5344CB8AC3E}">
        <p14:creationId xmlns:p14="http://schemas.microsoft.com/office/powerpoint/2010/main" val="21913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72 новые опоры и 87 светильников уличного освещения установили вдоль </a:t>
            </a:r>
            <a:r>
              <a:rPr lang="ru-RU" sz="2800" dirty="0" err="1"/>
              <a:t>ул.Юрматинская</a:t>
            </a:r>
            <a:r>
              <a:rPr lang="ru-RU" sz="2800" dirty="0"/>
              <a:t> и 50 лет ВЛКСМ.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9305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r>
              <a:rPr lang="ru-RU" sz="2400" dirty="0"/>
              <a:t>Не стоит забывать о санитарном содержании городского хозяйства: помывка дорог, обрезка деревьев, покраска дорожных бордюров, уборка поросли вдоль дорог и во дворах домов, содержание в чистоте остановочных павильонов общественного транспорта. Все это - неотъемлемая часть благоустройства.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1570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337</TotalTime>
  <Words>175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Подводим итоги  «Года Эстетики»</vt:lpstr>
      <vt:lpstr>За 7 месяцев этого года в городе состоялись три общереспубликанских субботника, две акции «Зеленая Башкирия», День поминовения и почитания, регулярные Дни чистоты, в которых приняли участие более 15000 жителей города Мелеуз. </vt:lpstr>
      <vt:lpstr>Зеленая Башкирия</vt:lpstr>
      <vt:lpstr>Дни чистоты</vt:lpstr>
      <vt:lpstr>День поминовения и почитания</vt:lpstr>
      <vt:lpstr>ООО «Металлдизайн» (руководитель Туленков В.Б.) этим летом установило новые ограждения по центральной городской улице Ленина. Их протяженность составила 1480 метров. 820 метров ограждений на территории поляны Сабантуя подлежало ремонту.</vt:lpstr>
      <vt:lpstr>898 метров новых тротуаров по улице Каранская, улиц Куйбышева и Дзержинская, а также мкр.Тугайлы-4 уложила подрядная организация ООО «Стройтранс М»</vt:lpstr>
      <vt:lpstr>72 новые опоры и 87 светильников уличного освещения установили вдоль ул.Юрматинская и 50 лет ВЛКСМ.</vt:lpstr>
      <vt:lpstr>Не стоит забывать о санитарном содержании городского хозяйства: помывка дорог, обрезка деревьев, покраска дорожных бордюров, уборка поросли вдоль дорог и во дворах домов, содержание в чистоте остановочных павильонов общественного транспорта. Все это - неотъемлемая часть благоустройства.</vt:lpstr>
      <vt:lpstr>Содержание территорий в чистоте</vt:lpstr>
      <vt:lpstr>Продолжение следует…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Зеленая Башкирия</dc:title>
  <dc:creator>АГП</dc:creator>
  <cp:lastModifiedBy>АГП</cp:lastModifiedBy>
  <cp:revision>16</cp:revision>
  <dcterms:created xsi:type="dcterms:W3CDTF">2020-11-27T11:56:43Z</dcterms:created>
  <dcterms:modified xsi:type="dcterms:W3CDTF">2021-11-25T12:11:43Z</dcterms:modified>
</cp:coreProperties>
</file>